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22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896C9-EDCC-4177-8391-2A72A70C89DF}" type="datetimeFigureOut">
              <a:rPr lang="en-NZ" smtClean="0"/>
              <a:t>24/11/2014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2F1AA-8C13-440C-BD4A-6C90B0A2272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896C9-EDCC-4177-8391-2A72A70C89DF}" type="datetimeFigureOut">
              <a:rPr lang="en-NZ" smtClean="0"/>
              <a:t>24/11/2014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2F1AA-8C13-440C-BD4A-6C90B0A2272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896C9-EDCC-4177-8391-2A72A70C89DF}" type="datetimeFigureOut">
              <a:rPr lang="en-NZ" smtClean="0"/>
              <a:t>24/11/2014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2F1AA-8C13-440C-BD4A-6C90B0A2272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896C9-EDCC-4177-8391-2A72A70C89DF}" type="datetimeFigureOut">
              <a:rPr lang="en-NZ" smtClean="0"/>
              <a:t>24/11/2014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2F1AA-8C13-440C-BD4A-6C90B0A2272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896C9-EDCC-4177-8391-2A72A70C89DF}" type="datetimeFigureOut">
              <a:rPr lang="en-NZ" smtClean="0"/>
              <a:t>24/11/2014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2F1AA-8C13-440C-BD4A-6C90B0A2272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896C9-EDCC-4177-8391-2A72A70C89DF}" type="datetimeFigureOut">
              <a:rPr lang="en-NZ" smtClean="0"/>
              <a:t>24/11/2014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2F1AA-8C13-440C-BD4A-6C90B0A2272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896C9-EDCC-4177-8391-2A72A70C89DF}" type="datetimeFigureOut">
              <a:rPr lang="en-NZ" smtClean="0"/>
              <a:t>24/11/2014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2F1AA-8C13-440C-BD4A-6C90B0A2272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896C9-EDCC-4177-8391-2A72A70C89DF}" type="datetimeFigureOut">
              <a:rPr lang="en-NZ" smtClean="0"/>
              <a:t>24/11/2014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2F1AA-8C13-440C-BD4A-6C90B0A2272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896C9-EDCC-4177-8391-2A72A70C89DF}" type="datetimeFigureOut">
              <a:rPr lang="en-NZ" smtClean="0"/>
              <a:t>24/11/2014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2F1AA-8C13-440C-BD4A-6C90B0A2272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896C9-EDCC-4177-8391-2A72A70C89DF}" type="datetimeFigureOut">
              <a:rPr lang="en-NZ" smtClean="0"/>
              <a:t>24/11/2014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2F1AA-8C13-440C-BD4A-6C90B0A2272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896C9-EDCC-4177-8391-2A72A70C89DF}" type="datetimeFigureOut">
              <a:rPr lang="en-NZ" smtClean="0"/>
              <a:t>24/11/2014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2F1AA-8C13-440C-BD4A-6C90B0A2272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896C9-EDCC-4177-8391-2A72A70C89DF}" type="datetimeFigureOut">
              <a:rPr lang="en-NZ" smtClean="0"/>
              <a:t>24/11/2014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42F1AA-8C13-440C-BD4A-6C90B0A2272A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772400" cy="1470025"/>
          </a:xfrm>
        </p:spPr>
        <p:txBody>
          <a:bodyPr>
            <a:noAutofit/>
          </a:bodyPr>
          <a:lstStyle/>
          <a:p>
            <a:r>
              <a:rPr lang="en-NZ" sz="9600" dirty="0" smtClean="0"/>
              <a:t>Waiter</a:t>
            </a:r>
            <a:endParaRPr lang="en-NZ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dirty="0" smtClean="0"/>
              <a:t>Written by Liam Frantz</a:t>
            </a:r>
          </a:p>
          <a:p>
            <a:r>
              <a:rPr lang="en-NZ" dirty="0" smtClean="0"/>
              <a:t>Illustrated by Google Images</a:t>
            </a:r>
          </a:p>
          <a:p>
            <a:endParaRPr lang="en-NZ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9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Waiter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Waiter</dc:title>
  <dc:creator>Dinggone</dc:creator>
  <cp:lastModifiedBy>Dinggone</cp:lastModifiedBy>
  <cp:revision>2</cp:revision>
  <dcterms:created xsi:type="dcterms:W3CDTF">2014-11-24T06:47:04Z</dcterms:created>
  <dcterms:modified xsi:type="dcterms:W3CDTF">2014-11-24T07:06:50Z</dcterms:modified>
</cp:coreProperties>
</file>